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3" r:id="rId2"/>
    <p:sldId id="274" r:id="rId3"/>
    <p:sldId id="304" r:id="rId4"/>
    <p:sldId id="305" r:id="rId5"/>
    <p:sldId id="268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5" r:id="rId14"/>
    <p:sldId id="306" r:id="rId15"/>
    <p:sldId id="276" r:id="rId16"/>
    <p:sldId id="281" r:id="rId17"/>
    <p:sldId id="308" r:id="rId18"/>
    <p:sldId id="309" r:id="rId19"/>
    <p:sldId id="283" r:id="rId20"/>
    <p:sldId id="278" r:id="rId21"/>
    <p:sldId id="260" r:id="rId22"/>
    <p:sldId id="279" r:id="rId23"/>
    <p:sldId id="312" r:id="rId24"/>
    <p:sldId id="287" r:id="rId25"/>
    <p:sldId id="310" r:id="rId26"/>
    <p:sldId id="314" r:id="rId27"/>
    <p:sldId id="315" r:id="rId28"/>
    <p:sldId id="316" r:id="rId29"/>
    <p:sldId id="317" r:id="rId30"/>
    <p:sldId id="318" r:id="rId31"/>
    <p:sldId id="319" r:id="rId32"/>
    <p:sldId id="297" r:id="rId33"/>
    <p:sldId id="298" r:id="rId34"/>
    <p:sldId id="299" r:id="rId35"/>
    <p:sldId id="300" r:id="rId36"/>
    <p:sldId id="301" r:id="rId37"/>
    <p:sldId id="302" r:id="rId38"/>
    <p:sldId id="303" r:id="rId39"/>
    <p:sldId id="257" r:id="rId40"/>
    <p:sldId id="259" r:id="rId41"/>
    <p:sldId id="261" r:id="rId42"/>
    <p:sldId id="262" r:id="rId43"/>
    <p:sldId id="263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4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Expenses</c:v>
                </c:pt>
              </c:strCache>
            </c:strRef>
          </c:tx>
          <c:explosion val="25"/>
          <c:cat>
            <c:strRef>
              <c:f>Sheet1!$A$2:$A$5</c:f>
              <c:strCache>
                <c:ptCount val="4"/>
                <c:pt idx="0">
                  <c:v>Website Development</c:v>
                </c:pt>
                <c:pt idx="1">
                  <c:v>Professional Advise</c:v>
                </c:pt>
                <c:pt idx="2">
                  <c:v>Data Storage</c:v>
                </c:pt>
                <c:pt idx="3">
                  <c:v>Advertising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10000</c:v>
                </c:pt>
                <c:pt idx="1">
                  <c:v>5000</c:v>
                </c:pt>
                <c:pt idx="2">
                  <c:v>3000</c:v>
                </c:pt>
                <c:pt idx="3">
                  <c:v>2000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  <c:userShapes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46F8D5-6373-5D48-9201-09F645A11F30}" type="doc">
      <dgm:prSet loTypeId="urn:microsoft.com/office/officeart/2005/8/layout/chart3" loCatId="" qsTypeId="urn:microsoft.com/office/officeart/2005/8/quickstyle/3D6" qsCatId="3D" csTypeId="urn:microsoft.com/office/officeart/2005/8/colors/colorful1" csCatId="colorful" phldr="1"/>
      <dgm:spPr/>
    </dgm:pt>
    <dgm:pt modelId="{FB474EA7-45DA-264D-88E3-A8C3D5BF340E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Donations</a:t>
          </a:r>
          <a:endParaRPr lang="en-US" dirty="0">
            <a:solidFill>
              <a:srgbClr val="000000"/>
            </a:solidFill>
          </a:endParaRPr>
        </a:p>
      </dgm:t>
    </dgm:pt>
    <dgm:pt modelId="{FE9CA4F0-0F5B-004B-B316-FA63907B9BA6}" type="parTrans" cxnId="{E5F7B685-4F94-E347-9276-122AF752F48F}">
      <dgm:prSet/>
      <dgm:spPr/>
      <dgm:t>
        <a:bodyPr/>
        <a:lstStyle/>
        <a:p>
          <a:endParaRPr lang="en-US"/>
        </a:p>
      </dgm:t>
    </dgm:pt>
    <dgm:pt modelId="{F00A72F3-086F-3841-8E87-EB9AAFDA3981}" type="sibTrans" cxnId="{E5F7B685-4F94-E347-9276-122AF752F48F}">
      <dgm:prSet/>
      <dgm:spPr/>
      <dgm:t>
        <a:bodyPr/>
        <a:lstStyle/>
        <a:p>
          <a:endParaRPr lang="en-US"/>
        </a:p>
      </dgm:t>
    </dgm:pt>
    <dgm:pt modelId="{F98CCD4D-9DF0-3549-9E3A-F515F4852C86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Sales</a:t>
          </a:r>
          <a:endParaRPr lang="en-US" dirty="0">
            <a:solidFill>
              <a:srgbClr val="000000"/>
            </a:solidFill>
          </a:endParaRPr>
        </a:p>
      </dgm:t>
    </dgm:pt>
    <dgm:pt modelId="{3B9D3E51-614B-DC4B-A703-7D26A6207D81}" type="parTrans" cxnId="{9FE9EA50-7858-7D4A-9B00-AF1D8A993E5E}">
      <dgm:prSet/>
      <dgm:spPr/>
      <dgm:t>
        <a:bodyPr/>
        <a:lstStyle/>
        <a:p>
          <a:endParaRPr lang="en-US"/>
        </a:p>
      </dgm:t>
    </dgm:pt>
    <dgm:pt modelId="{9AF905F3-884C-E545-BEE1-63631F48B974}" type="sibTrans" cxnId="{9FE9EA50-7858-7D4A-9B00-AF1D8A993E5E}">
      <dgm:prSet/>
      <dgm:spPr/>
      <dgm:t>
        <a:bodyPr/>
        <a:lstStyle/>
        <a:p>
          <a:endParaRPr lang="en-US"/>
        </a:p>
      </dgm:t>
    </dgm:pt>
    <dgm:pt modelId="{567FD6F7-AEB6-D047-94F7-732C1A25AF83}">
      <dgm:prSet phldrT="[Text]"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Fundraisers</a:t>
          </a:r>
          <a:endParaRPr lang="en-US" dirty="0">
            <a:solidFill>
              <a:srgbClr val="000000"/>
            </a:solidFill>
          </a:endParaRPr>
        </a:p>
      </dgm:t>
    </dgm:pt>
    <dgm:pt modelId="{DA0F2901-EB0D-604A-81B1-769CB2943F9A}" type="parTrans" cxnId="{15AA7FCC-2D57-624B-A5D3-14B0AE722664}">
      <dgm:prSet/>
      <dgm:spPr/>
      <dgm:t>
        <a:bodyPr/>
        <a:lstStyle/>
        <a:p>
          <a:endParaRPr lang="en-US"/>
        </a:p>
      </dgm:t>
    </dgm:pt>
    <dgm:pt modelId="{707A33F3-CD96-1643-A0C8-23B8E28B72AE}" type="sibTrans" cxnId="{15AA7FCC-2D57-624B-A5D3-14B0AE722664}">
      <dgm:prSet/>
      <dgm:spPr/>
      <dgm:t>
        <a:bodyPr/>
        <a:lstStyle/>
        <a:p>
          <a:endParaRPr lang="en-US"/>
        </a:p>
      </dgm:t>
    </dgm:pt>
    <dgm:pt modelId="{91D8A6DF-5BB6-9241-B2B9-72F8317D5961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Grants</a:t>
          </a:r>
          <a:endParaRPr lang="en-US" dirty="0">
            <a:solidFill>
              <a:schemeClr val="tx1"/>
            </a:solidFill>
          </a:endParaRPr>
        </a:p>
      </dgm:t>
    </dgm:pt>
    <dgm:pt modelId="{B2C8D8A8-342B-FF47-B856-2EEB0AA6DA1C}" type="parTrans" cxnId="{A120E8C4-AC8E-F545-BA59-7008AE6080DC}">
      <dgm:prSet/>
      <dgm:spPr/>
      <dgm:t>
        <a:bodyPr/>
        <a:lstStyle/>
        <a:p>
          <a:endParaRPr lang="en-US"/>
        </a:p>
      </dgm:t>
    </dgm:pt>
    <dgm:pt modelId="{A1E83A96-034B-4A4D-A7CB-248D263A6DED}" type="sibTrans" cxnId="{A120E8C4-AC8E-F545-BA59-7008AE6080DC}">
      <dgm:prSet/>
      <dgm:spPr/>
      <dgm:t>
        <a:bodyPr/>
        <a:lstStyle/>
        <a:p>
          <a:endParaRPr lang="en-US"/>
        </a:p>
      </dgm:t>
    </dgm:pt>
    <dgm:pt modelId="{960133BD-95E3-A14A-868C-CB157957C5C2}" type="pres">
      <dgm:prSet presAssocID="{CF46F8D5-6373-5D48-9201-09F645A11F30}" presName="compositeShape" presStyleCnt="0">
        <dgm:presLayoutVars>
          <dgm:chMax val="7"/>
          <dgm:dir/>
          <dgm:resizeHandles val="exact"/>
        </dgm:presLayoutVars>
      </dgm:prSet>
      <dgm:spPr/>
    </dgm:pt>
    <dgm:pt modelId="{6803FE12-9A2D-6949-AD75-588D631959C3}" type="pres">
      <dgm:prSet presAssocID="{CF46F8D5-6373-5D48-9201-09F645A11F30}" presName="wedge1" presStyleLbl="node1" presStyleIdx="0" presStyleCnt="4"/>
      <dgm:spPr/>
      <dgm:t>
        <a:bodyPr/>
        <a:lstStyle/>
        <a:p>
          <a:endParaRPr lang="en-US"/>
        </a:p>
      </dgm:t>
    </dgm:pt>
    <dgm:pt modelId="{C2AAEB6D-10A3-0444-B7A3-6EC6209CE679}" type="pres">
      <dgm:prSet presAssocID="{CF46F8D5-6373-5D48-9201-09F645A11F30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72797B-C2B0-DC44-BAA1-2C2401EBA557}" type="pres">
      <dgm:prSet presAssocID="{CF46F8D5-6373-5D48-9201-09F645A11F30}" presName="wedge2" presStyleLbl="node1" presStyleIdx="1" presStyleCnt="4" custLinFactNeighborX="4961" custLinFactNeighborY="-496"/>
      <dgm:spPr/>
      <dgm:t>
        <a:bodyPr/>
        <a:lstStyle/>
        <a:p>
          <a:endParaRPr lang="en-US"/>
        </a:p>
      </dgm:t>
    </dgm:pt>
    <dgm:pt modelId="{2E020BF7-5418-8D4B-B5D1-05A4AC126E52}" type="pres">
      <dgm:prSet presAssocID="{CF46F8D5-6373-5D48-9201-09F645A11F30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6A0518-9D10-8841-8814-6A12117374EE}" type="pres">
      <dgm:prSet presAssocID="{CF46F8D5-6373-5D48-9201-09F645A11F30}" presName="wedge3" presStyleLbl="node1" presStyleIdx="2" presStyleCnt="4" custLinFactNeighborX="1488" custLinFactNeighborY="-992"/>
      <dgm:spPr/>
      <dgm:t>
        <a:bodyPr/>
        <a:lstStyle/>
        <a:p>
          <a:endParaRPr lang="en-US"/>
        </a:p>
      </dgm:t>
    </dgm:pt>
    <dgm:pt modelId="{9C2D0468-D04A-2146-AFC3-B3224BEB9A29}" type="pres">
      <dgm:prSet presAssocID="{CF46F8D5-6373-5D48-9201-09F645A11F30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E89404-2C8D-F548-AF1B-89B5A817256D}" type="pres">
      <dgm:prSet presAssocID="{CF46F8D5-6373-5D48-9201-09F645A11F30}" presName="wedge4" presStyleLbl="node1" presStyleIdx="3" presStyleCnt="4" custLinFactNeighborX="992" custLinFactNeighborY="-3968"/>
      <dgm:spPr/>
      <dgm:t>
        <a:bodyPr/>
        <a:lstStyle/>
        <a:p>
          <a:endParaRPr lang="en-US"/>
        </a:p>
      </dgm:t>
    </dgm:pt>
    <dgm:pt modelId="{55E19CE3-0CFE-8448-9AAB-48453B8AEFBE}" type="pres">
      <dgm:prSet presAssocID="{CF46F8D5-6373-5D48-9201-09F645A11F30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F7B685-4F94-E347-9276-122AF752F48F}" srcId="{CF46F8D5-6373-5D48-9201-09F645A11F30}" destId="{FB474EA7-45DA-264D-88E3-A8C3D5BF340E}" srcOrd="0" destOrd="0" parTransId="{FE9CA4F0-0F5B-004B-B316-FA63907B9BA6}" sibTransId="{F00A72F3-086F-3841-8E87-EB9AAFDA3981}"/>
    <dgm:cxn modelId="{9FE9EA50-7858-7D4A-9B00-AF1D8A993E5E}" srcId="{CF46F8D5-6373-5D48-9201-09F645A11F30}" destId="{F98CCD4D-9DF0-3549-9E3A-F515F4852C86}" srcOrd="1" destOrd="0" parTransId="{3B9D3E51-614B-DC4B-A703-7D26A6207D81}" sibTransId="{9AF905F3-884C-E545-BEE1-63631F48B974}"/>
    <dgm:cxn modelId="{042C1F3F-3E33-48F6-9743-607353C8F679}" type="presOf" srcId="{F98CCD4D-9DF0-3549-9E3A-F515F4852C86}" destId="{2E020BF7-5418-8D4B-B5D1-05A4AC126E52}" srcOrd="1" destOrd="0" presId="urn:microsoft.com/office/officeart/2005/8/layout/chart3"/>
    <dgm:cxn modelId="{D6DDAC46-9A68-41E3-B197-7BF1E598C896}" type="presOf" srcId="{567FD6F7-AEB6-D047-94F7-732C1A25AF83}" destId="{9C2D0468-D04A-2146-AFC3-B3224BEB9A29}" srcOrd="1" destOrd="0" presId="urn:microsoft.com/office/officeart/2005/8/layout/chart3"/>
    <dgm:cxn modelId="{BB9BF085-71C0-4C37-BA96-E95F335541CD}" type="presOf" srcId="{91D8A6DF-5BB6-9241-B2B9-72F8317D5961}" destId="{55E19CE3-0CFE-8448-9AAB-48453B8AEFBE}" srcOrd="1" destOrd="0" presId="urn:microsoft.com/office/officeart/2005/8/layout/chart3"/>
    <dgm:cxn modelId="{DF6C5C63-3DEE-4F8A-B842-87C8F7931912}" type="presOf" srcId="{FB474EA7-45DA-264D-88E3-A8C3D5BF340E}" destId="{6803FE12-9A2D-6949-AD75-588D631959C3}" srcOrd="0" destOrd="0" presId="urn:microsoft.com/office/officeart/2005/8/layout/chart3"/>
    <dgm:cxn modelId="{3ABCC024-F622-4E64-B7E4-E467FA8F4FAA}" type="presOf" srcId="{F98CCD4D-9DF0-3549-9E3A-F515F4852C86}" destId="{7A72797B-C2B0-DC44-BAA1-2C2401EBA557}" srcOrd="0" destOrd="0" presId="urn:microsoft.com/office/officeart/2005/8/layout/chart3"/>
    <dgm:cxn modelId="{15AA7FCC-2D57-624B-A5D3-14B0AE722664}" srcId="{CF46F8D5-6373-5D48-9201-09F645A11F30}" destId="{567FD6F7-AEB6-D047-94F7-732C1A25AF83}" srcOrd="2" destOrd="0" parTransId="{DA0F2901-EB0D-604A-81B1-769CB2943F9A}" sibTransId="{707A33F3-CD96-1643-A0C8-23B8E28B72AE}"/>
    <dgm:cxn modelId="{A120E8C4-AC8E-F545-BA59-7008AE6080DC}" srcId="{CF46F8D5-6373-5D48-9201-09F645A11F30}" destId="{91D8A6DF-5BB6-9241-B2B9-72F8317D5961}" srcOrd="3" destOrd="0" parTransId="{B2C8D8A8-342B-FF47-B856-2EEB0AA6DA1C}" sibTransId="{A1E83A96-034B-4A4D-A7CB-248D263A6DED}"/>
    <dgm:cxn modelId="{493405A5-D9EF-4744-B3C1-8AC3E4F3923E}" type="presOf" srcId="{FB474EA7-45DA-264D-88E3-A8C3D5BF340E}" destId="{C2AAEB6D-10A3-0444-B7A3-6EC6209CE679}" srcOrd="1" destOrd="0" presId="urn:microsoft.com/office/officeart/2005/8/layout/chart3"/>
    <dgm:cxn modelId="{AE8B6A35-B3E1-42C1-8BAE-723A0D5697D5}" type="presOf" srcId="{CF46F8D5-6373-5D48-9201-09F645A11F30}" destId="{960133BD-95E3-A14A-868C-CB157957C5C2}" srcOrd="0" destOrd="0" presId="urn:microsoft.com/office/officeart/2005/8/layout/chart3"/>
    <dgm:cxn modelId="{5CA634AC-E0A2-4E46-8B81-FC7E83DD99DE}" type="presOf" srcId="{91D8A6DF-5BB6-9241-B2B9-72F8317D5961}" destId="{C3E89404-2C8D-F548-AF1B-89B5A817256D}" srcOrd="0" destOrd="0" presId="urn:microsoft.com/office/officeart/2005/8/layout/chart3"/>
    <dgm:cxn modelId="{51E1BACD-A82A-4F21-BDBB-60CD93D5F138}" type="presOf" srcId="{567FD6F7-AEB6-D047-94F7-732C1A25AF83}" destId="{666A0518-9D10-8841-8814-6A12117374EE}" srcOrd="0" destOrd="0" presId="urn:microsoft.com/office/officeart/2005/8/layout/chart3"/>
    <dgm:cxn modelId="{8D970BD5-E6F7-4D4D-9496-94D2990D75D5}" type="presParOf" srcId="{960133BD-95E3-A14A-868C-CB157957C5C2}" destId="{6803FE12-9A2D-6949-AD75-588D631959C3}" srcOrd="0" destOrd="0" presId="urn:microsoft.com/office/officeart/2005/8/layout/chart3"/>
    <dgm:cxn modelId="{045827A0-553A-4050-B1F1-C06DA05D01BC}" type="presParOf" srcId="{960133BD-95E3-A14A-868C-CB157957C5C2}" destId="{C2AAEB6D-10A3-0444-B7A3-6EC6209CE679}" srcOrd="1" destOrd="0" presId="urn:microsoft.com/office/officeart/2005/8/layout/chart3"/>
    <dgm:cxn modelId="{44E4AD86-0023-4E79-ABDE-364627ECA259}" type="presParOf" srcId="{960133BD-95E3-A14A-868C-CB157957C5C2}" destId="{7A72797B-C2B0-DC44-BAA1-2C2401EBA557}" srcOrd="2" destOrd="0" presId="urn:microsoft.com/office/officeart/2005/8/layout/chart3"/>
    <dgm:cxn modelId="{921FE268-0492-4D48-8545-0B77133DAC44}" type="presParOf" srcId="{960133BD-95E3-A14A-868C-CB157957C5C2}" destId="{2E020BF7-5418-8D4B-B5D1-05A4AC126E52}" srcOrd="3" destOrd="0" presId="urn:microsoft.com/office/officeart/2005/8/layout/chart3"/>
    <dgm:cxn modelId="{A518E237-6C06-48AF-A90E-AD1FF1CC2454}" type="presParOf" srcId="{960133BD-95E3-A14A-868C-CB157957C5C2}" destId="{666A0518-9D10-8841-8814-6A12117374EE}" srcOrd="4" destOrd="0" presId="urn:microsoft.com/office/officeart/2005/8/layout/chart3"/>
    <dgm:cxn modelId="{D6C3B20A-E703-41F7-94C3-294D6A2C9478}" type="presParOf" srcId="{960133BD-95E3-A14A-868C-CB157957C5C2}" destId="{9C2D0468-D04A-2146-AFC3-B3224BEB9A29}" srcOrd="5" destOrd="0" presId="urn:microsoft.com/office/officeart/2005/8/layout/chart3"/>
    <dgm:cxn modelId="{C34B83A0-9514-4855-A68D-676B2582DF59}" type="presParOf" srcId="{960133BD-95E3-A14A-868C-CB157957C5C2}" destId="{C3E89404-2C8D-F548-AF1B-89B5A817256D}" srcOrd="6" destOrd="0" presId="urn:microsoft.com/office/officeart/2005/8/layout/chart3"/>
    <dgm:cxn modelId="{4D39C9B8-AA3B-402A-AEAA-3BD2F797BF34}" type="presParOf" srcId="{960133BD-95E3-A14A-868C-CB157957C5C2}" destId="{55E19CE3-0CFE-8448-9AAB-48453B8AEFBE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3FE12-9A2D-6949-AD75-588D631959C3}">
      <dsp:nvSpPr>
        <dsp:cNvPr id="0" name=""/>
        <dsp:cNvSpPr/>
      </dsp:nvSpPr>
      <dsp:spPr>
        <a:xfrm>
          <a:off x="1413052" y="253187"/>
          <a:ext cx="3413760" cy="3413760"/>
        </a:xfrm>
        <a:prstGeom prst="pie">
          <a:avLst>
            <a:gd name="adj1" fmla="val 162000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</a:rPr>
            <a:t>Donations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3158947" y="884732"/>
        <a:ext cx="1259840" cy="1016000"/>
      </dsp:txXfrm>
    </dsp:sp>
    <dsp:sp modelId="{7A72797B-C2B0-DC44-BAA1-2C2401EBA557}">
      <dsp:nvSpPr>
        <dsp:cNvPr id="0" name=""/>
        <dsp:cNvSpPr/>
      </dsp:nvSpPr>
      <dsp:spPr>
        <a:xfrm>
          <a:off x="1438543" y="380120"/>
          <a:ext cx="3413760" cy="3413760"/>
        </a:xfrm>
        <a:prstGeom prst="pie">
          <a:avLst>
            <a:gd name="adj1" fmla="val 0"/>
            <a:gd name="adj2" fmla="val 54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</a:rPr>
            <a:t>Sales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3206383" y="2147960"/>
        <a:ext cx="1259840" cy="1016000"/>
      </dsp:txXfrm>
    </dsp:sp>
    <dsp:sp modelId="{666A0518-9D10-8841-8814-6A12117374EE}">
      <dsp:nvSpPr>
        <dsp:cNvPr id="0" name=""/>
        <dsp:cNvSpPr/>
      </dsp:nvSpPr>
      <dsp:spPr>
        <a:xfrm>
          <a:off x="1319983" y="363188"/>
          <a:ext cx="3413760" cy="3413760"/>
        </a:xfrm>
        <a:prstGeom prst="pie">
          <a:avLst>
            <a:gd name="adj1" fmla="val 5400000"/>
            <a:gd name="adj2" fmla="val 108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</a:rPr>
            <a:t>Fundraisers</a:t>
          </a:r>
          <a:endParaRPr lang="en-US" sz="2000" kern="1200" dirty="0">
            <a:solidFill>
              <a:srgbClr val="000000"/>
            </a:solidFill>
          </a:endParaRPr>
        </a:p>
      </dsp:txBody>
      <dsp:txXfrm>
        <a:off x="1706063" y="2131028"/>
        <a:ext cx="1259840" cy="1016000"/>
      </dsp:txXfrm>
    </dsp:sp>
    <dsp:sp modelId="{C3E89404-2C8D-F548-AF1B-89B5A817256D}">
      <dsp:nvSpPr>
        <dsp:cNvPr id="0" name=""/>
        <dsp:cNvSpPr/>
      </dsp:nvSpPr>
      <dsp:spPr>
        <a:xfrm>
          <a:off x="1303051" y="261594"/>
          <a:ext cx="3413760" cy="3413760"/>
        </a:xfrm>
        <a:prstGeom prst="pie">
          <a:avLst>
            <a:gd name="adj1" fmla="val 108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Grants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1689131" y="891514"/>
        <a:ext cx="1259840" cy="101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0.70576</cdr:x>
      <cdr:y>0.43816</cdr:y>
    </cdr:from>
    <cdr:to>
      <cdr:x>0.91225</cdr:x>
      <cdr:y>0.57236</cdr:y>
    </cdr:to>
    <cdr:sp macro="" textlink="">
      <cdr:nvSpPr>
        <cdr:cNvPr id="2" name="Rectangle 1"/>
        <cdr:cNvSpPr/>
      </cdr:nvSpPr>
      <cdr:spPr>
        <a:xfrm xmlns:a="http://schemas.openxmlformats.org/drawingml/2006/main">
          <a:off x="5584052" y="2311168"/>
          <a:ext cx="1633781" cy="707886"/>
        </a:xfrm>
        <a:prstGeom xmlns:a="http://schemas.openxmlformats.org/drawingml/2006/main" prst="rect">
          <a:avLst/>
        </a:prstGeom>
        <a:noFill xmlns:a="http://schemas.openxmlformats.org/drawingml/2006/main"/>
        <a:effectLst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/>
        <a:p xmlns:a="http://schemas.openxmlformats.org/drawingml/2006/main">
          <a:pPr algn="ctr"/>
          <a:r>
            <a:rPr lang="en-US" sz="2000" b="1" cap="none" spc="0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Website </a:t>
          </a:r>
        </a:p>
        <a:p xmlns:a="http://schemas.openxmlformats.org/drawingml/2006/main">
          <a:pPr algn="ctr"/>
          <a:r>
            <a:rPr lang="en-US" sz="2000" b="1" cap="none" spc="0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Development</a:t>
          </a:r>
          <a:endParaRPr lang="en-US" sz="2000" b="1" cap="none" spc="0" dirty="0">
            <a:ln w="12700">
              <a:noFill/>
              <a:prstDash val="solid"/>
            </a:ln>
            <a:solidFill>
              <a:srgbClr val="000000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0.14321</cdr:x>
      <cdr:y>0.72066</cdr:y>
    </cdr:from>
    <cdr:to>
      <cdr:x>0.33194</cdr:x>
      <cdr:y>0.85487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1133123" y="3801301"/>
          <a:ext cx="1493242" cy="707886"/>
        </a:xfrm>
        <a:prstGeom xmlns:a="http://schemas.openxmlformats.org/drawingml/2006/main" prst="rect">
          <a:avLst/>
        </a:prstGeom>
        <a:noFill xmlns:a="http://schemas.openxmlformats.org/drawingml/2006/main"/>
        <a:effectLst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b="1" cap="none" spc="0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Professional</a:t>
          </a:r>
        </a:p>
        <a:p xmlns:a="http://schemas.openxmlformats.org/drawingml/2006/main">
          <a:pPr algn="ctr"/>
          <a:r>
            <a:rPr lang="en-US" sz="2000" b="1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Advise</a:t>
          </a:r>
          <a:endParaRPr lang="en-US" sz="2000" b="1" cap="none" spc="0" dirty="0">
            <a:ln w="12700">
              <a:noFill/>
              <a:prstDash val="solid"/>
            </a:ln>
            <a:solidFill>
              <a:srgbClr val="000000"/>
            </a:solidFill>
            <a:effectLst>
              <a:outerShdw blurRad="41275" dist="20320" dir="1800000" algn="tl" rotWithShape="0">
                <a:srgbClr val="000000">
                  <a:alpha val="40000"/>
                </a:srgbClr>
              </a:outerShdw>
            </a:effectLst>
          </a:endParaRPr>
        </a:p>
      </cdr:txBody>
    </cdr:sp>
  </cdr:relSizeAnchor>
  <cdr:relSizeAnchor xmlns:cdr="http://schemas.openxmlformats.org/drawingml/2006/chartDrawing">
    <cdr:from>
      <cdr:x>0.09953</cdr:x>
      <cdr:y>0.25233</cdr:y>
    </cdr:from>
    <cdr:to>
      <cdr:x>0.29707</cdr:x>
      <cdr:y>0.38653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787462" y="1330981"/>
          <a:ext cx="1562998" cy="707886"/>
        </a:xfrm>
        <a:prstGeom xmlns:a="http://schemas.openxmlformats.org/drawingml/2006/main" prst="rect">
          <a:avLst/>
        </a:prstGeom>
        <a:noFill xmlns:a="http://schemas.openxmlformats.org/drawingml/2006/main"/>
        <a:effectLst xmlns:a="http://schemas.openxmlformats.org/drawingml/2006/main"/>
      </cdr:spPr>
      <cdr:txBody>
        <a:bodyPr xmlns:a="http://schemas.openxmlformats.org/drawingml/2006/main" wrap="none" lIns="91440" tIns="45720" rIns="91440" bIns="4572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2000" b="1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Data</a:t>
          </a:r>
          <a:r>
            <a:rPr lang="en-US" sz="2000" b="1" dirty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 </a:t>
          </a:r>
          <a:r>
            <a:rPr lang="en-US" sz="2000" b="1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Storage</a:t>
          </a:r>
        </a:p>
        <a:p xmlns:a="http://schemas.openxmlformats.org/drawingml/2006/main">
          <a:pPr algn="ctr"/>
          <a:r>
            <a:rPr lang="en-US" sz="2000" b="1" dirty="0" smtClean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rPr>
            <a:t>&amp; Security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391E40-3E25-482E-B7DF-FF499D7BA396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0420E-073C-4319-87B8-ECDE1C04B2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26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0420E-073C-4319-87B8-ECDE1C04B2A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4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 badges for different</a:t>
            </a:r>
            <a:r>
              <a:rPr lang="en-US" baseline="0" dirty="0" smtClean="0"/>
              <a:t> topics?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F8946-3ADD-7D4C-A318-B79000E751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53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2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99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14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79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62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0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25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8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72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E6251-2874-3747-9CBF-B63B41FBFF2C}" type="datetimeFigureOut">
              <a:rPr lang="en-US" smtClean="0"/>
              <a:t>3/5/2013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1DDA0-73E5-8C41-BB6E-8ED092FF9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163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jpeg"/><Relationship Id="rId7" Type="http://schemas.openxmlformats.org/officeDocument/2006/relationships/image" Target="../media/image25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4.jpe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hdphoto" Target="../media/hdphoto3.wdp"/><Relationship Id="rId7" Type="http://schemas.openxmlformats.org/officeDocument/2006/relationships/image" Target="../media/image4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diagramData" Target="../diagrams/data1.xml"/><Relationship Id="rId16" Type="http://schemas.openxmlformats.org/officeDocument/2006/relationships/image" Target="../media/image58.png"/><Relationship Id="rId2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microsoft.com/office/2007/relationships/hdphoto" Target="../media/hdphoto10.wdp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1888" y="85241"/>
            <a:ext cx="10845888" cy="677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7136" y="0"/>
            <a:ext cx="960761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3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3339" y="3982318"/>
            <a:ext cx="5549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dvent" pitchFamily="2" charset="0"/>
              </a:rPr>
              <a:t>Skip Gates </a:t>
            </a:r>
          </a:p>
          <a:p>
            <a:r>
              <a:rPr lang="en-US" sz="4000" dirty="0" smtClean="0">
                <a:latin typeface="advent" pitchFamily="2" charset="0"/>
              </a:rPr>
              <a:t>Controversy</a:t>
            </a:r>
            <a:endParaRPr lang="en-US" sz="4000" dirty="0">
              <a:latin typeface="adven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78450" y="1264097"/>
            <a:ext cx="3794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latin typeface="advent" pitchFamily="2" charset="0"/>
              </a:rPr>
              <a:t>Jimmy </a:t>
            </a:r>
            <a:r>
              <a:rPr lang="en-US" sz="4000" dirty="0" err="1" smtClean="0">
                <a:latin typeface="advent" pitchFamily="2" charset="0"/>
              </a:rPr>
              <a:t>Savile</a:t>
            </a:r>
            <a:endParaRPr lang="en-US" sz="4000" dirty="0" smtClean="0">
              <a:latin typeface="advent" pitchFamily="2" charset="0"/>
            </a:endParaRPr>
          </a:p>
          <a:p>
            <a:pPr algn="r"/>
            <a:r>
              <a:rPr lang="en-US" sz="4000" dirty="0" smtClean="0">
                <a:latin typeface="advent" pitchFamily="2" charset="0"/>
              </a:rPr>
              <a:t>Controversy</a:t>
            </a:r>
            <a:endParaRPr lang="en-US" sz="4000" dirty="0">
              <a:latin typeface="advent" pitchFamily="2" charset="0"/>
            </a:endParaRPr>
          </a:p>
        </p:txBody>
      </p:sp>
      <p:pic>
        <p:nvPicPr>
          <p:cNvPr id="3074" name="Picture 2" descr="http://www.examiner.com/images/blog/wysiwyg/image/gates_1(2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4" y="0"/>
            <a:ext cx="2433639" cy="398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2833757"/>
            <a:ext cx="2319337" cy="4024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413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omputers Matrix system failure  / 1680x1050 Wall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725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9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khps.org/files/images/AlpineFro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23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drivingscene.com/wp-content/uploads/2011/11/Vehicular-Manslaughter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7000" contras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2767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53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6" name="Picture 12" descr="http://www.myreporter.com/wp-content/uploads/2010/12/Pender-Courtroo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1500" y="1"/>
            <a:ext cx="10325527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84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fc01.deviantart.net/fs70/i/2010/341/d/8/bureaucracy_by_itsk-d34auc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71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0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Emergency Depart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26" y="0"/>
            <a:ext cx="102741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16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589" y="778556"/>
            <a:ext cx="1233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77933C"/>
                </a:solidFill>
                <a:latin typeface="advent" pitchFamily="2" charset="0"/>
              </a:rPr>
              <a:t>4.5</a:t>
            </a:r>
            <a:endParaRPr lang="en-US" sz="8000" dirty="0">
              <a:solidFill>
                <a:srgbClr val="77933C"/>
              </a:solidFill>
              <a:latin typeface="adve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5033" y="758950"/>
            <a:ext cx="704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  <a:latin typeface="advent" pitchFamily="2" charset="0"/>
              </a:rPr>
              <a:t>$</a:t>
            </a:r>
            <a:endParaRPr lang="en-US" sz="8000" dirty="0">
              <a:solidFill>
                <a:schemeClr val="accent3">
                  <a:lumMod val="75000"/>
                </a:schemeClr>
              </a:solidFill>
              <a:latin typeface="adv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44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www.azubister.net/magazin/wp-content/gallery/bestattungsfachkraft/istock_000017249937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3325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73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image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701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81000" y="-438150"/>
            <a:ext cx="9906000" cy="7715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orruptOrNot_Sour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00" y="697932"/>
            <a:ext cx="5117592" cy="54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3" name="Picture 2" descr="Picture 4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62783" y="2276413"/>
              <a:ext cx="1311794" cy="13829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1710267" y="5348059"/>
            <a:ext cx="5621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The mission of this website is to help you fight corruption.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Please take care of it.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5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pic>
          <p:nvPicPr>
            <p:cNvPr id="5" name="Picture 4" descr="Picture 4.png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23566" y="755284"/>
              <a:ext cx="600378" cy="632929"/>
            </a:xfrm>
            <a:prstGeom prst="rect">
              <a:avLst/>
            </a:prstGeom>
          </p:spPr>
        </p:pic>
        <p:pic>
          <p:nvPicPr>
            <p:cNvPr id="6" name="Picture 5" descr="Picture 5.png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6022" y="3780667"/>
              <a:ext cx="406671" cy="383973"/>
            </a:xfrm>
            <a:prstGeom prst="rect">
              <a:avLst/>
            </a:prstGeom>
          </p:spPr>
        </p:pic>
        <p:pic>
          <p:nvPicPr>
            <p:cNvPr id="7" name="Picture 6" descr="Picture 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3406" y="1068438"/>
              <a:ext cx="449287" cy="4032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827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0"/>
            <a:ext cx="9144000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955" y="4964666"/>
            <a:ext cx="506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Anonymous1: I was asked to pay a bribe for driving on New Years of Rupees … 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992252" y="5384800"/>
            <a:ext cx="3609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Anonymous2: This police officer is beyond corrupt!!! …  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992252" y="5788001"/>
            <a:ext cx="14428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Anonymous3: ………. </a:t>
            </a:r>
            <a:endParaRPr lang="en-US" sz="1200" dirty="0"/>
          </a:p>
        </p:txBody>
      </p:sp>
      <p:pic>
        <p:nvPicPr>
          <p:cNvPr id="11" name="Picture 10" descr="Picture 5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4189" y="897469"/>
            <a:ext cx="884746" cy="8353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1972731"/>
            <a:ext cx="72818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Profile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82333" y="567266"/>
            <a:ext cx="141156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Corrupt or Not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15133" y="4581950"/>
            <a:ext cx="1162598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Sound-Off!!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53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Vishal\Desktop\20130305_171204_11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299" y="-85724"/>
            <a:ext cx="9258299" cy="69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6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Vishal\Desktop\MK-BL143_MBAPIT_G_20110406174718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0525" y="38100"/>
            <a:ext cx="10175484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08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3802" y="0"/>
            <a:ext cx="9147801" cy="6858000"/>
            <a:chOff x="614266" y="457200"/>
            <a:chExt cx="9144000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266" y="457200"/>
              <a:ext cx="9144000" cy="685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" name="Rectangle 1"/>
            <p:cNvSpPr/>
            <p:nvPr/>
          </p:nvSpPr>
          <p:spPr>
            <a:xfrm>
              <a:off x="651898" y="1109134"/>
              <a:ext cx="9025467" cy="58758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5349" y="924248"/>
            <a:ext cx="2473325" cy="2665620"/>
            <a:chOff x="2949575" y="1865414"/>
            <a:chExt cx="2473325" cy="2350986"/>
          </a:xfrm>
        </p:grpSpPr>
        <p:grpSp>
          <p:nvGrpSpPr>
            <p:cNvPr id="13" name="Group 12"/>
            <p:cNvGrpSpPr/>
            <p:nvPr/>
          </p:nvGrpSpPr>
          <p:grpSpPr>
            <a:xfrm>
              <a:off x="2949575" y="1943100"/>
              <a:ext cx="2473325" cy="2273300"/>
              <a:chOff x="2949575" y="1943100"/>
              <a:chExt cx="2473325" cy="22733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49575" y="1943100"/>
                <a:ext cx="2473325" cy="22733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3115733" y="2336803"/>
                <a:ext cx="1964267" cy="1659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4267" y="2641601"/>
                <a:ext cx="1845733" cy="762000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3098890" y="1865414"/>
              <a:ext cx="726353" cy="298593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Profile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37620" y="3808755"/>
            <a:ext cx="5379060" cy="2362078"/>
            <a:chOff x="760945" y="3808755"/>
            <a:chExt cx="5379060" cy="2362078"/>
          </a:xfrm>
        </p:grpSpPr>
        <p:grpSp>
          <p:nvGrpSpPr>
            <p:cNvPr id="19" name="Group 18"/>
            <p:cNvGrpSpPr/>
            <p:nvPr/>
          </p:nvGrpSpPr>
          <p:grpSpPr>
            <a:xfrm>
              <a:off x="760945" y="3897533"/>
              <a:ext cx="5379060" cy="2273300"/>
              <a:chOff x="2949575" y="1943100"/>
              <a:chExt cx="2299589" cy="227330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49575" y="1943100"/>
                <a:ext cx="2299589" cy="2273300"/>
              </a:xfrm>
              <a:prstGeom prst="rect">
                <a:avLst/>
              </a:prstGeom>
            </p:spPr>
          </p:pic>
          <p:sp>
            <p:nvSpPr>
              <p:cNvPr id="22" name="Rectangle 21"/>
              <p:cNvSpPr/>
              <p:nvPr/>
            </p:nvSpPr>
            <p:spPr>
              <a:xfrm>
                <a:off x="3101255" y="2336803"/>
                <a:ext cx="1964267" cy="1659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079590" y="3808755"/>
              <a:ext cx="1733103" cy="338554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Group Participants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227033" y="4632234"/>
              <a:ext cx="961848" cy="95576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Vishal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2354613" y="4632234"/>
              <a:ext cx="961848" cy="95576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Jessie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3489153" y="4632234"/>
              <a:ext cx="961848" cy="95576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Jon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608902" y="4632234"/>
              <a:ext cx="961848" cy="955766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Meenal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75470" y="856513"/>
            <a:ext cx="2473325" cy="5374963"/>
            <a:chOff x="2949575" y="1930232"/>
            <a:chExt cx="2473325" cy="2286168"/>
          </a:xfrm>
        </p:grpSpPr>
        <p:grpSp>
          <p:nvGrpSpPr>
            <p:cNvPr id="36" name="Group 35"/>
            <p:cNvGrpSpPr/>
            <p:nvPr/>
          </p:nvGrpSpPr>
          <p:grpSpPr>
            <a:xfrm>
              <a:off x="2949575" y="1943100"/>
              <a:ext cx="2473325" cy="2273300"/>
              <a:chOff x="2949575" y="1943100"/>
              <a:chExt cx="2473325" cy="227330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949575" y="1943100"/>
                <a:ext cx="2473325" cy="2273300"/>
              </a:xfrm>
              <a:prstGeom prst="rect">
                <a:avLst/>
              </a:prstGeom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3115733" y="2336803"/>
                <a:ext cx="1964267" cy="165946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3098890" y="1930232"/>
              <a:ext cx="1823436" cy="143999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Discussion Platform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607326" y="1373623"/>
            <a:ext cx="1743295" cy="1822135"/>
            <a:chOff x="3404130" y="1288958"/>
            <a:chExt cx="1743295" cy="1822135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4130" y="1288958"/>
              <a:ext cx="895448" cy="895448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7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29202" y="1339757"/>
              <a:ext cx="818223" cy="926573"/>
            </a:xfrm>
            <a:prstGeom prst="rect">
              <a:avLst/>
            </a:prstGeom>
          </p:spPr>
        </p:pic>
        <p:pic>
          <p:nvPicPr>
            <p:cNvPr id="46" name="Picture 45" descr="Picture 4.pn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5132" y="1542276"/>
              <a:ext cx="320430" cy="331231"/>
            </a:xfrm>
            <a:prstGeom prst="rect">
              <a:avLst/>
            </a:prstGeom>
          </p:spPr>
        </p:pic>
        <p:pic>
          <p:nvPicPr>
            <p:cNvPr id="47" name="Picture 46" descr="Picture 4.png"/>
            <p:cNvPicPr>
              <a:picLocks noChangeAspect="1"/>
            </p:cNvPicPr>
            <p:nvPr/>
          </p:nvPicPr>
          <p:blipFill>
            <a:blip r:embed="rId9" cstate="print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81845" y="1570961"/>
              <a:ext cx="320430" cy="331231"/>
            </a:xfrm>
            <a:prstGeom prst="rect">
              <a:avLst/>
            </a:prstGeom>
          </p:spPr>
        </p:pic>
        <p:grpSp>
          <p:nvGrpSpPr>
            <p:cNvPr id="49" name="Group 48"/>
            <p:cNvGrpSpPr/>
            <p:nvPr/>
          </p:nvGrpSpPr>
          <p:grpSpPr>
            <a:xfrm>
              <a:off x="3462083" y="2332567"/>
              <a:ext cx="723494" cy="778526"/>
              <a:chOff x="3576084" y="2332567"/>
              <a:chExt cx="723494" cy="778526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6084" y="2332567"/>
                <a:ext cx="723494" cy="778526"/>
              </a:xfrm>
              <a:prstGeom prst="rect">
                <a:avLst/>
              </a:prstGeom>
            </p:spPr>
          </p:pic>
          <p:pic>
            <p:nvPicPr>
              <p:cNvPr id="48" name="Picture 47" descr="Picture 4.pn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9075" y="2477275"/>
                <a:ext cx="320430" cy="331231"/>
              </a:xfrm>
              <a:prstGeom prst="rect">
                <a:avLst/>
              </a:prstGeom>
            </p:spPr>
          </p:pic>
        </p:grpSp>
        <p:grpSp>
          <p:nvGrpSpPr>
            <p:cNvPr id="51" name="Group 50"/>
            <p:cNvGrpSpPr/>
            <p:nvPr/>
          </p:nvGrpSpPr>
          <p:grpSpPr>
            <a:xfrm>
              <a:off x="4074675" y="2332567"/>
              <a:ext cx="723494" cy="778526"/>
              <a:chOff x="3576084" y="2332567"/>
              <a:chExt cx="723494" cy="778526"/>
            </a:xfrm>
          </p:grpSpPr>
          <p:pic>
            <p:nvPicPr>
              <p:cNvPr id="52" name="Picture 51"/>
              <p:cNvPicPr>
                <a:picLocks noChangeAspect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576084" y="2332567"/>
                <a:ext cx="723494" cy="778526"/>
              </a:xfrm>
              <a:prstGeom prst="rect">
                <a:avLst/>
              </a:prstGeom>
            </p:spPr>
          </p:pic>
          <p:pic>
            <p:nvPicPr>
              <p:cNvPr id="53" name="Picture 52" descr="Picture 4.png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0F0F0"/>
                  </a:clrFrom>
                  <a:clrTo>
                    <a:srgbClr val="F0F0F0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719075" y="2477275"/>
                <a:ext cx="320430" cy="331231"/>
              </a:xfrm>
              <a:prstGeom prst="rect">
                <a:avLst/>
              </a:prstGeom>
            </p:spPr>
          </p:pic>
        </p:grpSp>
      </p:grpSp>
      <p:sp>
        <p:nvSpPr>
          <p:cNvPr id="54" name="TextBox 53"/>
          <p:cNvSpPr txBox="1"/>
          <p:nvPr/>
        </p:nvSpPr>
        <p:spPr>
          <a:xfrm>
            <a:off x="3800743" y="924248"/>
            <a:ext cx="781284" cy="338554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Badges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441628" y="1388007"/>
            <a:ext cx="2143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Kartik: The Mumbai University is very corrupt.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41628" y="1955567"/>
            <a:ext cx="214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Vishal: Let take action!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441628" y="2391293"/>
            <a:ext cx="214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Jessie: I am in!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441628" y="2843852"/>
            <a:ext cx="214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Jon: me too!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441628" y="3273251"/>
            <a:ext cx="2143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Meenal: me three!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23" y="1320024"/>
            <a:ext cx="2009775" cy="196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5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" r="15390"/>
          <a:stretch/>
        </p:blipFill>
        <p:spPr>
          <a:xfrm>
            <a:off x="575722" y="0"/>
            <a:ext cx="8703745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373" y="2781135"/>
            <a:ext cx="2148345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Connected:</a:t>
            </a:r>
            <a:endParaRPr lang="en-US" sz="4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dvent" pitchFamily="2" charset="0"/>
            </a:endParaRPr>
          </a:p>
          <a:p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135 </a:t>
            </a:r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Million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dv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23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589" y="778556"/>
            <a:ext cx="1233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77933C"/>
                </a:solidFill>
                <a:latin typeface="advent" pitchFamily="2" charset="0"/>
              </a:rPr>
              <a:t>4.5</a:t>
            </a:r>
            <a:endParaRPr lang="en-US" sz="8000" dirty="0">
              <a:solidFill>
                <a:srgbClr val="77933C"/>
              </a:solidFill>
              <a:latin typeface="adve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5033" y="758950"/>
            <a:ext cx="704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  <a:latin typeface="advent" pitchFamily="2" charset="0"/>
              </a:rPr>
              <a:t>$</a:t>
            </a:r>
            <a:endParaRPr lang="en-US" sz="8000" dirty="0">
              <a:solidFill>
                <a:schemeClr val="accent3">
                  <a:lumMod val="75000"/>
                </a:schemeClr>
              </a:solidFill>
              <a:latin typeface="adven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4981" y="1986547"/>
            <a:ext cx="421128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advent" pitchFamily="2" charset="0"/>
              </a:rPr>
              <a:t>B</a:t>
            </a:r>
            <a:r>
              <a:rPr lang="en-US" sz="16600" dirty="0" smtClean="0">
                <a:latin typeface="advent" pitchFamily="2" charset="0"/>
              </a:rPr>
              <a:t>illion</a:t>
            </a:r>
            <a:endParaRPr lang="en-US" sz="16600" dirty="0">
              <a:latin typeface="adv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9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" r="15390"/>
          <a:stretch/>
        </p:blipFill>
        <p:spPr>
          <a:xfrm>
            <a:off x="575722" y="0"/>
            <a:ext cx="8703745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573" y="2810433"/>
            <a:ext cx="2616101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Tipping Point: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dvent" pitchFamily="2" charset="0"/>
            </a:endParaRPr>
          </a:p>
          <a:p>
            <a:r>
              <a:rPr 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25 </a:t>
            </a:r>
            <a:r>
              <a:rPr 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dvent" pitchFamily="2" charset="0"/>
              </a:rPr>
              <a:t>Million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dven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12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Inline imag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89462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4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cture 1.png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4710" y="185595"/>
            <a:ext cx="573674" cy="51490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7AFF91"/>
              </a:clrFrom>
              <a:clrTo>
                <a:srgbClr val="7AFF91">
                  <a:alpha val="0"/>
                </a:srgbClr>
              </a:clrTo>
            </a:clrChange>
            <a:duotone>
              <a:prstClr val="black"/>
              <a:srgbClr val="45B86C">
                <a:tint val="45000"/>
                <a:satMod val="40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98592">
                        <a14:backgroundMark x1="50704" y1="14286" x2="50704" y2="14286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2292" y="91493"/>
            <a:ext cx="751805" cy="894266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0" y="2702616"/>
            <a:ext cx="9144000" cy="4155383"/>
          </a:xfrm>
          <a:prstGeom prst="trapezoid">
            <a:avLst>
              <a:gd name="adj" fmla="val 87351"/>
            </a:avLst>
          </a:prstGeom>
          <a:gradFill>
            <a:gsLst>
              <a:gs pos="0">
                <a:srgbClr val="DE0202"/>
              </a:gs>
              <a:gs pos="100000">
                <a:srgbClr val="FFC5C2"/>
              </a:gs>
            </a:gsLst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2762522" y="1002384"/>
            <a:ext cx="3616498" cy="1715001"/>
          </a:xfrm>
          <a:prstGeom prst="triangle">
            <a:avLst/>
          </a:prstGeom>
          <a:gradFill>
            <a:gsLst>
              <a:gs pos="0">
                <a:srgbClr val="FFC5C2"/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73896" y="1999245"/>
            <a:ext cx="179621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FCF3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Phase III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FCF3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8" name="Trapezoid 17"/>
          <p:cNvSpPr/>
          <p:nvPr/>
        </p:nvSpPr>
        <p:spPr>
          <a:xfrm>
            <a:off x="4218563" y="4503781"/>
            <a:ext cx="695534" cy="755910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apezoid 21"/>
          <p:cNvSpPr/>
          <p:nvPr/>
        </p:nvSpPr>
        <p:spPr>
          <a:xfrm>
            <a:off x="4309283" y="3194772"/>
            <a:ext cx="514090" cy="491277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oid 22"/>
          <p:cNvSpPr>
            <a:spLocks noChangeAspect="1"/>
          </p:cNvSpPr>
          <p:nvPr/>
        </p:nvSpPr>
        <p:spPr>
          <a:xfrm>
            <a:off x="4369770" y="2659559"/>
            <a:ext cx="370554" cy="354115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apezoid 23"/>
          <p:cNvSpPr>
            <a:spLocks noChangeAspect="1"/>
          </p:cNvSpPr>
          <p:nvPr/>
        </p:nvSpPr>
        <p:spPr>
          <a:xfrm>
            <a:off x="4446575" y="1509081"/>
            <a:ext cx="227024" cy="216952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apezoid 24"/>
          <p:cNvSpPr>
            <a:spLocks noChangeAspect="1"/>
          </p:cNvSpPr>
          <p:nvPr/>
        </p:nvSpPr>
        <p:spPr>
          <a:xfrm>
            <a:off x="4416332" y="1845020"/>
            <a:ext cx="284438" cy="271819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apezoid 31"/>
          <p:cNvSpPr>
            <a:spLocks noChangeAspect="1"/>
          </p:cNvSpPr>
          <p:nvPr/>
        </p:nvSpPr>
        <p:spPr>
          <a:xfrm>
            <a:off x="4446575" y="1178881"/>
            <a:ext cx="227024" cy="216952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266305" y="4573420"/>
            <a:ext cx="622392" cy="584671"/>
            <a:chOff x="4266305" y="4945946"/>
            <a:chExt cx="622392" cy="584671"/>
          </a:xfrm>
        </p:grpSpPr>
        <p:sp>
          <p:nvSpPr>
            <p:cNvPr id="33" name="TextBox 32"/>
            <p:cNvSpPr txBox="1"/>
            <p:nvPr/>
          </p:nvSpPr>
          <p:spPr>
            <a:xfrm>
              <a:off x="4390932" y="4945946"/>
              <a:ext cx="3406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6</a:t>
              </a:r>
              <a:endParaRPr lang="en-US" sz="2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266305" y="5269007"/>
              <a:ext cx="6223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months</a:t>
              </a:r>
              <a:endParaRPr lang="en-US" sz="11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380605" y="3194772"/>
            <a:ext cx="389857" cy="464993"/>
            <a:chOff x="4355205" y="4945946"/>
            <a:chExt cx="389857" cy="464993"/>
          </a:xfrm>
        </p:grpSpPr>
        <p:sp>
          <p:nvSpPr>
            <p:cNvPr id="37" name="TextBox 36"/>
            <p:cNvSpPr txBox="1"/>
            <p:nvPr/>
          </p:nvSpPr>
          <p:spPr>
            <a:xfrm>
              <a:off x="4390932" y="4945946"/>
              <a:ext cx="314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55205" y="5180107"/>
              <a:ext cx="3898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/>
                <a:t>year</a:t>
              </a:r>
              <a:endParaRPr lang="en-US" sz="11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393305" y="2622495"/>
            <a:ext cx="325730" cy="380727"/>
            <a:chOff x="4367905" y="4984046"/>
            <a:chExt cx="325730" cy="380727"/>
          </a:xfrm>
        </p:grpSpPr>
        <p:sp>
          <p:nvSpPr>
            <p:cNvPr id="40" name="TextBox 39"/>
            <p:cNvSpPr txBox="1"/>
            <p:nvPr/>
          </p:nvSpPr>
          <p:spPr>
            <a:xfrm>
              <a:off x="4390932" y="4984046"/>
              <a:ext cx="2756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367905" y="5180107"/>
              <a:ext cx="32573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 smtClean="0"/>
                <a:t>year</a:t>
              </a:r>
              <a:endParaRPr lang="en-US" sz="900" dirty="0"/>
            </a:p>
          </p:txBody>
        </p:sp>
      </p:grpSp>
      <p:sp>
        <p:nvSpPr>
          <p:cNvPr id="55" name="Trapezoid 54"/>
          <p:cNvSpPr/>
          <p:nvPr/>
        </p:nvSpPr>
        <p:spPr>
          <a:xfrm>
            <a:off x="3673896" y="6417733"/>
            <a:ext cx="1796209" cy="440266"/>
          </a:xfrm>
          <a:prstGeom prst="trapezoid">
            <a:avLst>
              <a:gd name="adj" fmla="val 30435"/>
            </a:avLst>
          </a:prstGeom>
          <a:solidFill>
            <a:srgbClr val="FFFCF3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759562" y="6434666"/>
            <a:ext cx="1642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Summer 2013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26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65100" y="50570"/>
            <a:ext cx="9144000" cy="6858000"/>
          </a:xfrm>
          <a:prstGeom prst="rect">
            <a:avLst/>
          </a:prstGeom>
        </p:spPr>
      </p:pic>
      <p:pic>
        <p:nvPicPr>
          <p:cNvPr id="14" name="Picture 13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8628" y="3328741"/>
            <a:ext cx="320430" cy="331231"/>
          </a:xfrm>
          <a:prstGeom prst="rect">
            <a:avLst/>
          </a:prstGeom>
        </p:spPr>
      </p:pic>
      <p:pic>
        <p:nvPicPr>
          <p:cNvPr id="15" name="Picture 14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528" y="2997510"/>
            <a:ext cx="320430" cy="331231"/>
          </a:xfrm>
          <a:prstGeom prst="rect">
            <a:avLst/>
          </a:prstGeom>
        </p:spPr>
      </p:pic>
      <p:pic>
        <p:nvPicPr>
          <p:cNvPr id="16" name="Picture 15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898" y="3659972"/>
            <a:ext cx="320430" cy="331231"/>
          </a:xfrm>
          <a:prstGeom prst="rect">
            <a:avLst/>
          </a:prstGeom>
        </p:spPr>
      </p:pic>
      <p:pic>
        <p:nvPicPr>
          <p:cNvPr id="17" name="Picture 16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828" y="4649541"/>
            <a:ext cx="320430" cy="331231"/>
          </a:xfrm>
          <a:prstGeom prst="rect">
            <a:avLst/>
          </a:prstGeom>
        </p:spPr>
      </p:pic>
      <p:pic>
        <p:nvPicPr>
          <p:cNvPr id="18" name="Picture 17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3228" y="5221041"/>
            <a:ext cx="320430" cy="331231"/>
          </a:xfrm>
          <a:prstGeom prst="rect">
            <a:avLst/>
          </a:prstGeom>
        </p:spPr>
      </p:pic>
      <p:pic>
        <p:nvPicPr>
          <p:cNvPr id="19" name="Picture 18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128" y="2477841"/>
            <a:ext cx="320430" cy="331231"/>
          </a:xfrm>
          <a:prstGeom prst="rect">
            <a:avLst/>
          </a:prstGeom>
        </p:spPr>
      </p:pic>
      <p:pic>
        <p:nvPicPr>
          <p:cNvPr id="20" name="Picture 19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4613" y="2047072"/>
            <a:ext cx="320430" cy="331231"/>
          </a:xfrm>
          <a:prstGeom prst="rect">
            <a:avLst/>
          </a:prstGeom>
        </p:spPr>
      </p:pic>
      <p:pic>
        <p:nvPicPr>
          <p:cNvPr id="21" name="Picture 20" descr="Picture 4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941" y="1958172"/>
            <a:ext cx="320430" cy="331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5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rapezoid 51"/>
          <p:cNvSpPr/>
          <p:nvPr/>
        </p:nvSpPr>
        <p:spPr>
          <a:xfrm rot="5400000" flipV="1">
            <a:off x="3777502" y="3421307"/>
            <a:ext cx="755333" cy="3448240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accent6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rapezoid 50"/>
          <p:cNvSpPr/>
          <p:nvPr/>
        </p:nvSpPr>
        <p:spPr>
          <a:xfrm rot="3517780" flipV="1">
            <a:off x="3839953" y="1445218"/>
            <a:ext cx="668767" cy="4545535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accent6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rapezoid 49"/>
          <p:cNvSpPr/>
          <p:nvPr/>
        </p:nvSpPr>
        <p:spPr>
          <a:xfrm rot="891838" flipV="1">
            <a:off x="2069907" y="2839683"/>
            <a:ext cx="765379" cy="1891969"/>
          </a:xfrm>
          <a:prstGeom prst="trapezoid">
            <a:avLst>
              <a:gd name="adj" fmla="val 50000"/>
            </a:avLst>
          </a:prstGeom>
          <a:gradFill>
            <a:gsLst>
              <a:gs pos="0">
                <a:schemeClr val="accent6"/>
              </a:gs>
              <a:gs pos="52000">
                <a:schemeClr val="accent6">
                  <a:tint val="37000"/>
                  <a:satMod val="300000"/>
                </a:schemeClr>
              </a:gs>
              <a:gs pos="100000">
                <a:schemeClr val="bg1"/>
              </a:gs>
            </a:gsLst>
          </a:gra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cture 4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850" y="3915369"/>
            <a:ext cx="2467589" cy="260137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377465" y="349818"/>
            <a:ext cx="2770688" cy="2770688"/>
            <a:chOff x="5315456" y="824098"/>
            <a:chExt cx="2770688" cy="2770688"/>
          </a:xfrm>
          <a:effectLst/>
        </p:grpSpPr>
        <p:sp>
          <p:nvSpPr>
            <p:cNvPr id="17" name="Oval 16"/>
            <p:cNvSpPr/>
            <p:nvPr/>
          </p:nvSpPr>
          <p:spPr>
            <a:xfrm>
              <a:off x="5315456" y="824098"/>
              <a:ext cx="2770688" cy="2770688"/>
            </a:xfrm>
            <a:prstGeom prst="ellipse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785" y="1555500"/>
              <a:ext cx="2213733" cy="1365135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5697984" y="3669809"/>
            <a:ext cx="2770688" cy="2770688"/>
            <a:chOff x="5193051" y="3822799"/>
            <a:chExt cx="2770688" cy="2770688"/>
          </a:xfrm>
        </p:grpSpPr>
        <p:sp>
          <p:nvSpPr>
            <p:cNvPr id="18" name="Oval 17"/>
            <p:cNvSpPr/>
            <p:nvPr/>
          </p:nvSpPr>
          <p:spPr>
            <a:xfrm>
              <a:off x="5193051" y="3822799"/>
              <a:ext cx="2770688" cy="2770688"/>
            </a:xfrm>
            <a:prstGeom prst="ellipse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62444" y="4115634"/>
              <a:ext cx="2180776" cy="2180776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1561516" y="366311"/>
            <a:ext cx="2770688" cy="2770688"/>
            <a:chOff x="1276712" y="671698"/>
            <a:chExt cx="2770688" cy="2770688"/>
          </a:xfrm>
        </p:grpSpPr>
        <p:sp>
          <p:nvSpPr>
            <p:cNvPr id="16" name="Oval 15"/>
            <p:cNvSpPr/>
            <p:nvPr/>
          </p:nvSpPr>
          <p:spPr>
            <a:xfrm>
              <a:off x="1276712" y="671698"/>
              <a:ext cx="2770688" cy="2770688"/>
            </a:xfrm>
            <a:prstGeom prst="ellipse">
              <a:avLst/>
            </a:prstGeom>
            <a:effectLst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618461" y="940914"/>
              <a:ext cx="2100070" cy="1979722"/>
              <a:chOff x="872133" y="146908"/>
              <a:chExt cx="3335523" cy="314437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72133" y="2341456"/>
                <a:ext cx="3335523" cy="949828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92844" y="146908"/>
                <a:ext cx="2295085" cy="2272614"/>
              </a:xfrm>
              <a:prstGeom prst="rect">
                <a:avLst/>
              </a:prstGeom>
            </p:spPr>
          </p:pic>
        </p:grp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12058" flipH="1">
            <a:off x="3435946" y="3067044"/>
            <a:ext cx="1469071" cy="109119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116450" flipH="1">
            <a:off x="3528159" y="4572575"/>
            <a:ext cx="1337161" cy="9932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574624" flipH="1">
            <a:off x="2021663" y="3382300"/>
            <a:ext cx="820261" cy="60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2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4538133" cy="3417823"/>
          </a:xfrm>
          <a:prstGeom prst="rect">
            <a:avLst/>
          </a:prstGeom>
          <a:solidFill>
            <a:schemeClr val="accent5">
              <a:alpha val="2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56667" y="0"/>
            <a:ext cx="4538133" cy="3417823"/>
          </a:xfrm>
          <a:prstGeom prst="rect">
            <a:avLst/>
          </a:prstGeom>
          <a:solidFill>
            <a:schemeClr val="accent2">
              <a:alpha val="2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0533" y="3505199"/>
            <a:ext cx="4538133" cy="3350091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3488266"/>
            <a:ext cx="4538133" cy="3377523"/>
          </a:xfrm>
          <a:prstGeom prst="rect">
            <a:avLst/>
          </a:prstGeom>
          <a:solidFill>
            <a:schemeClr val="accent4">
              <a:alpha val="1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2252795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12" descr="Picture 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378" y="815949"/>
            <a:ext cx="765351" cy="515780"/>
          </a:xfrm>
          <a:prstGeom prst="rect">
            <a:avLst/>
          </a:prstGeom>
        </p:spPr>
      </p:pic>
      <p:pic>
        <p:nvPicPr>
          <p:cNvPr id="14" name="Picture 13" descr="Picture 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23" y="1451603"/>
            <a:ext cx="2560620" cy="454063"/>
          </a:xfrm>
          <a:prstGeom prst="rect">
            <a:avLst/>
          </a:prstGeom>
        </p:spPr>
      </p:pic>
      <p:pic>
        <p:nvPicPr>
          <p:cNvPr id="15" name="Picture 14" descr="Picture 5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07" y="815949"/>
            <a:ext cx="915839" cy="504019"/>
          </a:xfrm>
          <a:prstGeom prst="rect">
            <a:avLst/>
          </a:prstGeom>
        </p:spPr>
      </p:pic>
      <p:pic>
        <p:nvPicPr>
          <p:cNvPr id="16" name="Picture 15" descr="Picture 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39" y="815949"/>
            <a:ext cx="515780" cy="515780"/>
          </a:xfrm>
          <a:prstGeom prst="rect">
            <a:avLst/>
          </a:prstGeom>
        </p:spPr>
      </p:pic>
      <p:pic>
        <p:nvPicPr>
          <p:cNvPr id="17" name="Picture 16" descr="Picture 6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07" y="2026408"/>
            <a:ext cx="2589436" cy="279358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1049155" y="4252854"/>
            <a:ext cx="2009961" cy="2009961"/>
            <a:chOff x="846578" y="3851294"/>
            <a:chExt cx="2473762" cy="2473762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46578" y="3851294"/>
              <a:ext cx="2473762" cy="247376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10792"/>
            <a:stretch/>
          </p:blipFill>
          <p:spPr>
            <a:xfrm>
              <a:off x="1816698" y="4774284"/>
              <a:ext cx="516084" cy="633556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7831110" y="4406806"/>
            <a:ext cx="475137" cy="459299"/>
            <a:chOff x="7505379" y="4314728"/>
            <a:chExt cx="475137" cy="45929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05379" y="4314728"/>
              <a:ext cx="475137" cy="459299"/>
            </a:xfrm>
            <a:prstGeom prst="rect">
              <a:avLst/>
            </a:prstGeom>
          </p:spPr>
        </p:pic>
        <p:pic>
          <p:nvPicPr>
            <p:cNvPr id="26" name="Picture 25" descr="Picture 4.png"/>
            <p:cNvPicPr>
              <a:picLocks noChangeAspect="1"/>
            </p:cNvPicPr>
            <p:nvPr/>
          </p:nvPicPr>
          <p:blipFill>
            <a:blip r:embed="rId15">
              <a:alphaModFix amt="5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8803" y="4466398"/>
              <a:ext cx="198398" cy="205086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6783702" y="3824092"/>
            <a:ext cx="955734" cy="1043256"/>
            <a:chOff x="6457971" y="3732014"/>
            <a:chExt cx="955734" cy="104325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457971" y="3732014"/>
              <a:ext cx="955734" cy="1043256"/>
            </a:xfrm>
            <a:prstGeom prst="rect">
              <a:avLst/>
            </a:prstGeom>
          </p:spPr>
        </p:pic>
        <p:pic>
          <p:nvPicPr>
            <p:cNvPr id="27" name="Picture 26" descr="Picture 4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145" y="4055607"/>
              <a:ext cx="312107" cy="322628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7831110" y="3903132"/>
            <a:ext cx="403417" cy="403417"/>
            <a:chOff x="7579339" y="6009216"/>
            <a:chExt cx="403417" cy="403417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579339" y="6009216"/>
              <a:ext cx="403417" cy="403417"/>
            </a:xfrm>
            <a:prstGeom prst="rect">
              <a:avLst/>
            </a:prstGeom>
          </p:spPr>
        </p:pic>
        <p:pic>
          <p:nvPicPr>
            <p:cNvPr id="30" name="Picture 29" descr="Picture 4.png"/>
            <p:cNvPicPr>
              <a:picLocks noChangeAspect="1"/>
            </p:cNvPicPr>
            <p:nvPr/>
          </p:nvPicPr>
          <p:blipFill>
            <a:blip r:embed="rId15">
              <a:alphaModFix amt="6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3263" y="6140739"/>
              <a:ext cx="144360" cy="149226"/>
            </a:xfrm>
            <a:prstGeom prst="rect">
              <a:avLst/>
            </a:prstGeom>
          </p:spPr>
        </p:pic>
      </p:grpSp>
      <p:sp>
        <p:nvSpPr>
          <p:cNvPr id="38" name="TextBox 37"/>
          <p:cNvSpPr txBox="1"/>
          <p:nvPr/>
        </p:nvSpPr>
        <p:spPr>
          <a:xfrm>
            <a:off x="7941733" y="717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4965" b="98227" l="1647" r="89412">
                        <a14:foregroundMark x1="56706" y1="9929" x2="56706" y2="9929"/>
                        <a14:foregroundMark x1="54824" y1="8511" x2="54824" y2="8511"/>
                        <a14:foregroundMark x1="44706" y1="93617" x2="44706" y2="93617"/>
                        <a14:foregroundMark x1="9647" y1="76596" x2="9647" y2="76596"/>
                        <a14:foregroundMark x1="14588" y1="84043" x2="14588" y2="84043"/>
                        <a14:foregroundMark x1="8000" y1="73759" x2="8000" y2="73759"/>
                        <a14:foregroundMark x1="46824" y1="92553" x2="46824" y2="925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0144" y="500338"/>
            <a:ext cx="3111053" cy="20642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80144" y="5272794"/>
            <a:ext cx="2562182" cy="9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2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0650" y="962025"/>
            <a:ext cx="516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Team 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573866" y="1439333"/>
            <a:ext cx="3996267" cy="3979334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39067" y="2421464"/>
            <a:ext cx="2065866" cy="199813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23583" y="2848804"/>
            <a:ext cx="16968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 K</a:t>
            </a:r>
            <a:endParaRPr lang="en-US" sz="6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80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253409232"/>
              </p:ext>
            </p:extLst>
          </p:nvPr>
        </p:nvGraphicFramePr>
        <p:xfrm>
          <a:off x="457200" y="872066"/>
          <a:ext cx="7912100" cy="52747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/>
          <p:cNvSpPr/>
          <p:nvPr/>
        </p:nvSpPr>
        <p:spPr>
          <a:xfrm>
            <a:off x="3723583" y="2865737"/>
            <a:ext cx="169683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 K</a:t>
            </a:r>
            <a:endParaRPr lang="en-US" sz="6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16702" y="1072121"/>
            <a:ext cx="1406881" cy="40011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cap="none" spc="0" dirty="0" smtClean="0">
                <a:ln w="12700">
                  <a:noFill/>
                  <a:prstDash val="solid"/>
                </a:ln>
                <a:solidFill>
                  <a:srgbClr val="0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Advertising</a:t>
            </a:r>
            <a:endParaRPr lang="en-US" sz="2000" b="1" cap="none" spc="0" dirty="0">
              <a:ln w="12700">
                <a:noFill/>
                <a:prstDash val="solid"/>
              </a:ln>
              <a:solidFill>
                <a:srgbClr val="0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509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2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21589" y="778556"/>
            <a:ext cx="12330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77933C"/>
                </a:solidFill>
                <a:latin typeface="advent" pitchFamily="2" charset="0"/>
              </a:rPr>
              <a:t>4.5</a:t>
            </a:r>
            <a:endParaRPr lang="en-US" sz="8000" dirty="0">
              <a:solidFill>
                <a:srgbClr val="77933C"/>
              </a:solidFill>
              <a:latin typeface="advent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55033" y="758950"/>
            <a:ext cx="704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accent3">
                    <a:lumMod val="75000"/>
                  </a:schemeClr>
                </a:solidFill>
                <a:latin typeface="advent" pitchFamily="2" charset="0"/>
              </a:rPr>
              <a:t>$</a:t>
            </a:r>
            <a:endParaRPr lang="en-US" sz="8000" dirty="0">
              <a:solidFill>
                <a:schemeClr val="accent3">
                  <a:lumMod val="75000"/>
                </a:schemeClr>
              </a:solidFill>
              <a:latin typeface="advent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94981" y="1986547"/>
            <a:ext cx="4211281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latin typeface="advent" pitchFamily="2" charset="0"/>
              </a:rPr>
              <a:t>B</a:t>
            </a:r>
            <a:r>
              <a:rPr lang="en-US" sz="16600" dirty="0" smtClean="0">
                <a:latin typeface="advent" pitchFamily="2" charset="0"/>
              </a:rPr>
              <a:t>illion</a:t>
            </a:r>
            <a:endParaRPr lang="en-US" sz="16600" dirty="0">
              <a:latin typeface="advent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4560" y="4526337"/>
            <a:ext cx="83358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rgbClr val="FF0000"/>
                </a:solidFill>
                <a:latin typeface="Copperplate Gothic Light" pitchFamily="34" charset="0"/>
                <a:cs typeface="Simplified Arabic Fixed" pitchFamily="49" charset="-78"/>
              </a:rPr>
              <a:t>A N N U A L L Y</a:t>
            </a:r>
            <a:endParaRPr lang="en-US" sz="8000" dirty="0">
              <a:solidFill>
                <a:srgbClr val="FF0000"/>
              </a:solidFill>
              <a:latin typeface="Copperplate Gothic Light" pitchFamily="34" charset="0"/>
              <a:cs typeface="Simplified Arabic Fixed" pitchFamily="49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799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4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mage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image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18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6076" y="-16474"/>
            <a:ext cx="10293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2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0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05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18120"/>
            <a:ext cx="8229600" cy="1143000"/>
          </a:xfrm>
        </p:spPr>
        <p:txBody>
          <a:bodyPr>
            <a:noAutofit/>
          </a:bodyPr>
          <a:lstStyle/>
          <a:p>
            <a:r>
              <a:rPr lang="en-US" sz="8000" dirty="0" smtClean="0">
                <a:latin typeface="advent" pitchFamily="2" charset="0"/>
              </a:rPr>
              <a:t>B R I B E S</a:t>
            </a:r>
            <a:endParaRPr lang="en-US" sz="8000" dirty="0">
              <a:latin typeface="advent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3000"/>
                    </a14:imgEffect>
                    <a14:imgEffect>
                      <a14:brightnessContrast contrast="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96313"/>
            <a:ext cx="9144001" cy="5486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371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708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3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</TotalTime>
  <Words>169</Words>
  <Application>Microsoft Office PowerPoint</Application>
  <PresentationFormat>On-screen Show (4:3)</PresentationFormat>
  <Paragraphs>64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 R I B E 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Giant Thinkwell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</dc:title>
  <dc:creator>(null) (null)</dc:creator>
  <cp:lastModifiedBy>Vishal</cp:lastModifiedBy>
  <cp:revision>39</cp:revision>
  <dcterms:created xsi:type="dcterms:W3CDTF">2013-03-01T12:25:19Z</dcterms:created>
  <dcterms:modified xsi:type="dcterms:W3CDTF">2013-03-06T02:51:46Z</dcterms:modified>
</cp:coreProperties>
</file>